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6" autoAdjust="0"/>
    <p:restoredTop sz="94694"/>
  </p:normalViewPr>
  <p:slideViewPr>
    <p:cSldViewPr snapToGrid="0">
      <p:cViewPr varScale="1">
        <p:scale>
          <a:sx n="107" d="100"/>
          <a:sy n="107" d="100"/>
        </p:scale>
        <p:origin x="90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45393-9B04-4B75-8B78-16423ECC1D1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5445E-9770-4C8E-B6F3-73FB7A138E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12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5445E-9770-4C8E-B6F3-73FB7A138EA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06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19/06/2024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18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036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5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7" name="Immagine 36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D9570BBB-15EA-F196-A06F-B03DB283594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16" y="1645506"/>
            <a:ext cx="5544000" cy="4435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97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166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48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360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712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490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70023BF-8AA7-7A99-19D5-FF277F4C7DB8}"/>
              </a:ext>
            </a:extLst>
          </p:cNvPr>
          <p:cNvSpPr/>
          <p:nvPr/>
        </p:nvSpPr>
        <p:spPr>
          <a:xfrm>
            <a:off x="3126887" y="201815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3200" b="1" u="sng" dirty="0">
                <a:solidFill>
                  <a:schemeClr val="tx1"/>
                </a:solidFill>
                <a:latin typeface="Montserrat" pitchFamily="2" charset="0"/>
              </a:rPr>
              <a:t>GRAZIE PER L’ATTENZIONE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3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sono stati sfruttati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è stato ottenuto un dataset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60741" y="3471712"/>
            <a:ext cx="4315760" cy="313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 è stato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sono stati scelti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0" endPos="28000" dist="5000" dir="5400000" sy="-100000" algn="bl" rotWithShape="0"/>
          </a:effectLst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408315" y="2911006"/>
            <a:ext cx="11284122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è stato necessario creare un intermediario,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nel query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language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supportato dal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query,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generata,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da permettere il suo corretto funzionamento sia per il modello standard, basato sullo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avanzati implementati all’interno del progetto.</a:t>
            </a:r>
          </a:p>
        </p:txBody>
      </p:sp>
      <p:pic>
        <p:nvPicPr>
          <p:cNvPr id="37" name="Immagine 3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342CE-BC56-0713-1D23-364BD3A7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94547"/>
            <a:ext cx="1621887" cy="29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Immagine 3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B2CCF21-D431-8C3A-6DB0-F55263B9B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18898"/>
            <a:ext cx="2702284" cy="312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è stato possibile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ciò crea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 alla query.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F620E87B-04DA-1059-FA43-DBB21BD5F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117" y="1896215"/>
            <a:ext cx="3514480" cy="186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pic>
        <p:nvPicPr>
          <p:cNvPr id="36" name="Immagine 35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22790BC2-1994-DF62-D689-A528739E2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00" y="630087"/>
            <a:ext cx="7035383" cy="5276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rgbClr val="E99395"/>
            </a:glow>
          </a:effectLst>
        </p:spPr>
      </p:pic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8738" y="1336473"/>
            <a:ext cx="58461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Tramite la stessa libreria, è stato allenato il modello sul nostro dataset.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è stato creato un file contenente tutti i vettori allenati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 prodotto di quello del modello di Full-Text </a:t>
            </a:r>
            <a:r>
              <a:rPr lang="it-IT" sz="1400" dirty="0" err="1">
                <a:latin typeface="Montserrat" pitchFamily="2" charset="0"/>
              </a:rPr>
              <a:t>Search</a:t>
            </a:r>
            <a:r>
              <a:rPr lang="it-IT" sz="1400" dirty="0">
                <a:latin typeface="Montserrat" pitchFamily="2" charset="0"/>
              </a:rPr>
              <a:t> e quello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A3E28BB-29A2-E18F-E544-7394E34C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6" y="442697"/>
            <a:ext cx="4236847" cy="159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</a:effectLst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29EB2CE-561B-F264-F944-709149A1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44" y="2642410"/>
            <a:ext cx="4627450" cy="292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0" name="Freccia in giù 39">
            <a:extLst>
              <a:ext uri="{FF2B5EF4-FFF2-40B4-BE49-F238E27FC236}">
                <a16:creationId xmlns:a16="http://schemas.microsoft.com/office/drawing/2014/main" id="{CC3820A2-BFB0-45F0-9BFA-E08F8AA8E314}"/>
              </a:ext>
            </a:extLst>
          </p:cNvPr>
          <p:cNvSpPr/>
          <p:nvPr/>
        </p:nvSpPr>
        <p:spPr>
          <a:xfrm>
            <a:off x="9404429" y="2064279"/>
            <a:ext cx="145281" cy="55763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76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9" y="27908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4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evaluation/functions.py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4559374" y="2099560"/>
            <a:ext cx="92872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4982981" y="1388105"/>
            <a:ext cx="2645295" cy="702711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ccia in giù 40">
            <a:extLst>
              <a:ext uri="{FF2B5EF4-FFF2-40B4-BE49-F238E27FC236}">
                <a16:creationId xmlns:a16="http://schemas.microsoft.com/office/drawing/2014/main" id="{FAFA1C81-8ADD-1831-4CE8-0952453F7EEC}"/>
              </a:ext>
            </a:extLst>
          </p:cNvPr>
          <p:cNvSpPr/>
          <p:nvPr/>
        </p:nvSpPr>
        <p:spPr>
          <a:xfrm>
            <a:off x="4898976" y="2513341"/>
            <a:ext cx="284274" cy="179857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453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907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1058</Words>
  <Application>Microsoft Office PowerPoint</Application>
  <PresentationFormat>Widescreen</PresentationFormat>
  <Paragraphs>199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LUCA LODESANI</cp:lastModifiedBy>
  <cp:revision>14</cp:revision>
  <dcterms:created xsi:type="dcterms:W3CDTF">2024-06-12T07:26:21Z</dcterms:created>
  <dcterms:modified xsi:type="dcterms:W3CDTF">2024-06-19T17:24:38Z</dcterms:modified>
</cp:coreProperties>
</file>